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5"/>
  </p:notesMasterIdLst>
  <p:sldIdLst>
    <p:sldId id="256" r:id="rId6"/>
    <p:sldId id="257" r:id="rId7"/>
    <p:sldId id="271" r:id="rId8"/>
    <p:sldId id="258" r:id="rId9"/>
    <p:sldId id="259" r:id="rId10"/>
    <p:sldId id="260" r:id="rId11"/>
    <p:sldId id="275" r:id="rId12"/>
    <p:sldId id="273" r:id="rId13"/>
    <p:sldId id="261" r:id="rId14"/>
    <p:sldId id="263" r:id="rId15"/>
    <p:sldId id="266" r:id="rId16"/>
    <p:sldId id="265" r:id="rId17"/>
    <p:sldId id="267" r:id="rId18"/>
    <p:sldId id="264" r:id="rId19"/>
    <p:sldId id="269" r:id="rId20"/>
    <p:sldId id="268" r:id="rId21"/>
    <p:sldId id="262" r:id="rId22"/>
    <p:sldId id="270" r:id="rId23"/>
    <p:sldId id="274" r:id="rId24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97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63A0-1AEB-4491-8B39-175AE5548FD1}" type="datetimeFigureOut">
              <a:rPr lang="da-DK" smtClean="0"/>
              <a:pPr/>
              <a:t>21-09-2023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3265-5E78-4245-8423-A337F3B3D48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9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66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281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Undervisningen</a:t>
            </a:r>
            <a:r>
              <a:rPr lang="da-DK" baseline="0" dirty="0" smtClean="0"/>
              <a:t> skal følge giftlinjens anvisninger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240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Hvordan</a:t>
            </a:r>
            <a:r>
              <a:rPr lang="da-DK" baseline="0" dirty="0" smtClean="0"/>
              <a:t> kan </a:t>
            </a:r>
            <a:r>
              <a:rPr lang="da-DK" baseline="0" smtClean="0"/>
              <a:t>vi forebygge?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002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Undervisningen</a:t>
            </a:r>
            <a:r>
              <a:rPr lang="da-DK" baseline="0" dirty="0" smtClean="0"/>
              <a:t> skal følge giftlinjens anvisninger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22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Undervisningen</a:t>
            </a:r>
            <a:r>
              <a:rPr lang="da-DK" baseline="0" dirty="0" smtClean="0"/>
              <a:t> skal følge giftlinjens anvisninger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66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Undervisningen</a:t>
            </a:r>
            <a:r>
              <a:rPr lang="da-DK" baseline="0" dirty="0" smtClean="0"/>
              <a:t> skal følge giftlinjens anvisninger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985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Voksne: Medicin, alkohol, narkotika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Børn: Alkohol, medicin,</a:t>
            </a:r>
            <a:r>
              <a:rPr lang="da-DK" baseline="0" dirty="0" smtClean="0"/>
              <a:t> rengøringsmidler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Ca. 650</a:t>
            </a:r>
            <a:r>
              <a:rPr lang="da-DK" baseline="0" dirty="0" smtClean="0"/>
              <a:t> mennesker om året dør af forgiftninger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8000 indlæggelser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smtClean="0"/>
              <a:t>12000 Skadestuebesøg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22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20000"/>
          </a:blip>
          <a:srcRect l="14845" t="9014" r="28515" b="26824"/>
          <a:stretch/>
        </p:blipFill>
        <p:spPr bwMode="auto">
          <a:xfrm>
            <a:off x="5724128" y="61401"/>
            <a:ext cx="3419872" cy="53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 userDrawn="1"/>
        </p:nvSpPr>
        <p:spPr>
          <a:xfrm>
            <a:off x="179512" y="5439425"/>
            <a:ext cx="8784976" cy="77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107504" y="3212976"/>
            <a:ext cx="8928992" cy="794519"/>
          </a:xfrm>
        </p:spPr>
        <p:txBody>
          <a:bodyPr/>
          <a:lstStyle>
            <a:lvl1pPr>
              <a:defRPr sz="3400" baseline="0"/>
            </a:lvl1pPr>
          </a:lstStyle>
          <a:p>
            <a:r>
              <a:rPr lang="da-DK" dirty="0" smtClean="0"/>
              <a:t>FORSVARETS SANITETSKOMMANDO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53268"/>
            <a:ext cx="654531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219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215405"/>
            <a:ext cx="8229600" cy="402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Billede 6" descr="FSV_Roed_RG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904" y="164711"/>
            <a:ext cx="2244840" cy="81601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5400000" flipV="1">
            <a:off x="7782858" y="6405214"/>
            <a:ext cx="4234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7"/>
          <p:cNvSpPr txBox="1">
            <a:spLocks/>
          </p:cNvSpPr>
          <p:nvPr/>
        </p:nvSpPr>
        <p:spPr>
          <a:xfrm>
            <a:off x="8381157" y="6295488"/>
            <a:ext cx="47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9EEFC-B8BD-477E-B432-0716BD0C6F96}" type="slidenum">
              <a:rPr kumimoji="0" lang="da-DK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9" t="30656" b="15677"/>
          <a:stretch/>
        </p:blipFill>
        <p:spPr bwMode="auto">
          <a:xfrm>
            <a:off x="8036837" y="6131043"/>
            <a:ext cx="377163" cy="52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5436031" y="6224133"/>
            <a:ext cx="255396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kern="1200" baseline="0" dirty="0" smtClean="0">
              <a:solidFill>
                <a:schemeClr val="tx1"/>
              </a:solidFill>
              <a:effectLst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kern="1200" baseline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Center for Sundheds- og Sanitetsuddannelser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b="1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spebjerghospital.dk/giftlinjen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08213" y="3356992"/>
            <a:ext cx="8928992" cy="794519"/>
          </a:xfrm>
        </p:spPr>
        <p:txBody>
          <a:bodyPr/>
          <a:lstStyle>
            <a:lvl1pPr>
              <a:defRPr sz="3400" baseline="0"/>
            </a:lvl1pPr>
          </a:lstStyle>
          <a:p>
            <a:r>
              <a:rPr lang="da-DK" dirty="0" smtClean="0"/>
              <a:t>FORSVARETS SANITETSKOMMANDO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107504" y="3933056"/>
            <a:ext cx="8928992" cy="14773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Førstehjælp – lektion 7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kumimoji="0" lang="da-DK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ØRSTEHJÆLP TIL KEMISKE PÅVIRKNINGER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98166"/>
            <a:ext cx="3676725" cy="281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98166"/>
            <a:ext cx="2416990" cy="281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Ætsninger</a:t>
            </a: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Kulilteforgiftning</a:t>
            </a: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69" y="3680322"/>
            <a:ext cx="3201211" cy="250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3072210" cy="3103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14" y="2492896"/>
            <a:ext cx="2604355" cy="395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1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4"/>
          <p:cNvSpPr txBox="1"/>
          <p:nvPr/>
        </p:nvSpPr>
        <p:spPr>
          <a:xfrm>
            <a:off x="107504" y="2996952"/>
            <a:ext cx="892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a-DK" sz="7000" dirty="0" smtClean="0">
                <a:cs typeface="Arial" pitchFamily="34" charset="0"/>
              </a:rPr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7348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boks 2"/>
          <p:cNvSpPr txBox="1"/>
          <p:nvPr/>
        </p:nvSpPr>
        <p:spPr>
          <a:xfrm>
            <a:off x="179512" y="2318683"/>
            <a:ext cx="8784976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Efterfølgende</a:t>
            </a: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slides er forslag til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da-DK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levaktivitet</a:t>
            </a: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eller slides man kan tilfører eksisterende PP</a:t>
            </a:r>
            <a:endParaRPr kumimoji="0" lang="da-DK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07504" y="1101527"/>
            <a:ext cx="892899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Ekstra materiale</a:t>
            </a:r>
          </a:p>
        </p:txBody>
      </p:sp>
    </p:spTree>
    <p:extLst>
      <p:ext uri="{BB962C8B-B14F-4D97-AF65-F5344CB8AC3E}">
        <p14:creationId xmlns:p14="http://schemas.microsoft.com/office/powerpoint/2010/main" val="20304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defRPr/>
            </a:pPr>
            <a:r>
              <a:rPr lang="da-DK" sz="3200" kern="0" dirty="0" smtClean="0">
                <a:latin typeface="+mj-lt"/>
                <a:cs typeface="Arial" pitchFamily="34" charset="0"/>
              </a:rPr>
              <a:t>Forslag til elevaktivitet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107504" y="2132856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Hyppigste årsager til at voksne bliver forgiftet?</a:t>
            </a:r>
          </a:p>
          <a:p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Hvor mange mennesker tror I at der dør hvert år af forgiftninger i Danmark?</a:t>
            </a:r>
          </a:p>
          <a:p>
            <a:pPr>
              <a:buFont typeface="Arial" pitchFamily="34" charset="0"/>
              <a:buChar char="•"/>
            </a:pPr>
            <a:endParaRPr lang="da-DK" sz="2000" dirty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Hvor mange indlæggelser om året med forgiftning</a:t>
            </a:r>
          </a:p>
          <a:p>
            <a:pPr>
              <a:buFont typeface="Arial" pitchFamily="34" charset="0"/>
              <a:buChar char="•"/>
            </a:pPr>
            <a:endParaRPr lang="da-DK" sz="2000" dirty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Hvor mange skadestuebesøg om året med forgiftninger</a:t>
            </a:r>
            <a:endParaRPr lang="da-DK" sz="2000" dirty="0">
              <a:latin typeface="+mj-lt"/>
              <a:cs typeface="Arial" pitchFamily="34" charset="0"/>
            </a:endParaRPr>
          </a:p>
        </p:txBody>
      </p:sp>
      <p:cxnSp>
        <p:nvCxnSpPr>
          <p:cNvPr id="7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Forslag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elevaktivitet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83915" y="1916832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2000" dirty="0" smtClean="0"/>
              <a:t>Du er i sommerhus med to af dine venner og I har lige tændt pejsen i stuen. Du sidder og slapper mens dine venner er i køkkenet og forbereder aftensmaden.</a:t>
            </a: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Du begynder at få hovedpine, kvalme og føler dig utilpas</a:t>
            </a: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Hvordan handler I ud fra førstehjælpens hovedpunkter?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3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07504" y="1916832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000" dirty="0" smtClean="0"/>
              <a:t>I er til middag hos jeres venner som har et barn på 3 år. </a:t>
            </a: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Da du skal på toilet, finder du barnet siddende på toilet gulvet, i færd med at spise noget medicin i form af nogle piller.</a:t>
            </a:r>
          </a:p>
          <a:p>
            <a:pPr>
              <a:buNone/>
            </a:pPr>
            <a:endParaRPr lang="da-DK" sz="2000" dirty="0" smtClean="0"/>
          </a:p>
          <a:p>
            <a:r>
              <a:rPr lang="da-DK" sz="2000" dirty="0" smtClean="0"/>
              <a:t>Hvordan handler I ud fra førstehjælpens hovedpunkter?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Forslag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elevaktivitet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07504" y="1916832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000" dirty="0" smtClean="0"/>
              <a:t>Du er I færd med at vaske køretøjer efter endt øvelse.</a:t>
            </a:r>
          </a:p>
          <a:p>
            <a:pPr>
              <a:buNone/>
            </a:pPr>
            <a:r>
              <a:rPr lang="da-DK" sz="2000" dirty="0" smtClean="0"/>
              <a:t>Pludselig råber en af mekanikerne på garageanlægget om hjælp,</a:t>
            </a:r>
          </a:p>
          <a:p>
            <a:pPr>
              <a:buNone/>
            </a:pPr>
            <a:r>
              <a:rPr lang="da-DK" sz="2000" dirty="0" smtClean="0"/>
              <a:t>du løber hen til garagen og finder mekanikeren som har hældt batteri</a:t>
            </a:r>
          </a:p>
          <a:p>
            <a:pPr>
              <a:buNone/>
            </a:pPr>
            <a:r>
              <a:rPr lang="da-DK" sz="2000" dirty="0" smtClean="0"/>
              <a:t>syre ud over hans underarm.</a:t>
            </a: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Han klager over stærke smerter og huden på underarmen er beskadiget og bleg.</a:t>
            </a: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Hvordan handler I ud fra førstehjælpens hovedpunkter?</a:t>
            </a:r>
          </a:p>
          <a:p>
            <a:pPr>
              <a:buNone/>
            </a:pPr>
            <a:endParaRPr lang="da-DK" sz="2000" dirty="0" smtClean="0"/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Forslag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elevaktivitet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cs typeface="Arial" pitchFamily="34" charset="0"/>
              </a:rPr>
              <a:t>Forslag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til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elevaktivitet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107504" y="2132856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- Ved hjælp af </a:t>
            </a:r>
            <a:r>
              <a:rPr lang="da-DK" dirty="0" err="1" smtClean="0"/>
              <a:t>smartphone</a:t>
            </a:r>
            <a:r>
              <a:rPr lang="da-DK" dirty="0" smtClean="0"/>
              <a:t>, </a:t>
            </a:r>
            <a:r>
              <a:rPr lang="da-DK" dirty="0" err="1" smtClean="0"/>
              <a:t>iphone</a:t>
            </a:r>
            <a:r>
              <a:rPr lang="da-DK" dirty="0" smtClean="0"/>
              <a:t> eller computer, find giftlinjens hjemme-side</a:t>
            </a:r>
          </a:p>
          <a:p>
            <a:endParaRPr lang="da-DK" dirty="0" smtClean="0"/>
          </a:p>
          <a:p>
            <a:r>
              <a:rPr lang="da-DK" dirty="0" smtClean="0"/>
              <a:t>- Find de mest 5 giftige svampe</a:t>
            </a:r>
          </a:p>
          <a:p>
            <a:endParaRPr lang="da-DK" dirty="0" smtClean="0"/>
          </a:p>
          <a:p>
            <a:r>
              <a:rPr lang="da-DK" dirty="0" smtClean="0"/>
              <a:t>- Hvordan kan man forebygger at børn bliver alvorligt forgiftede?</a:t>
            </a:r>
          </a:p>
          <a:p>
            <a:endParaRPr lang="da-DK" dirty="0" smtClean="0"/>
          </a:p>
          <a:p>
            <a:r>
              <a:rPr lang="da-DK" dirty="0" smtClean="0"/>
              <a:t>- Hvad er førstehjælpen til en, der har drukket petroleums-produkter?</a:t>
            </a:r>
            <a:endParaRPr lang="da-DK" dirty="0"/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Forslag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til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elevaktivitet</a:t>
            </a: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n-US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svar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07504" y="1916832"/>
            <a:ext cx="8928992" cy="3693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</a:t>
            </a:r>
          </a:p>
          <a:p>
            <a:r>
              <a:rPr lang="da-D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Grøn Fluesvamp, hvid fluesvamp, randbæltet </a:t>
            </a:r>
            <a:r>
              <a:rPr lang="da-DK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hjelmhat</a:t>
            </a:r>
            <a:r>
              <a:rPr lang="da-D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puklet </a:t>
            </a:r>
            <a:r>
              <a:rPr lang="da-DK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giftslørhat</a:t>
            </a:r>
            <a:r>
              <a:rPr lang="da-D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og almindelig stenmorkel.</a:t>
            </a:r>
          </a:p>
          <a:p>
            <a:endParaRPr lang="da-DK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a-D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da-D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Hold medicin, jerntabletter og vitaminpiller uden for børns rækkevidde. Opbevar kemikalier utilgængeligt for børn - sæt børnesikre kapsler tilbage på flasken efter brug. Undlad omhældning af kemiske produkter til uoriginal emballage, som f.eks. sodavandsflasker. Lær børn omgang med  ukendte planter og bær</a:t>
            </a:r>
          </a:p>
          <a:p>
            <a:endParaRPr lang="da-DK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a-D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</a:t>
            </a:r>
          </a:p>
          <a:p>
            <a:r>
              <a:rPr lang="da-D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Fremkald ikke opkast, giv lidt mælk eller flødeis.</a:t>
            </a:r>
          </a:p>
        </p:txBody>
      </p:sp>
      <p:cxnSp>
        <p:nvCxnSpPr>
          <p:cNvPr id="6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5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3"/>
          <p:cNvSpPr txBox="1">
            <a:spLocks/>
          </p:cNvSpPr>
          <p:nvPr/>
        </p:nvSpPr>
        <p:spPr>
          <a:xfrm>
            <a:off x="107504" y="1001486"/>
            <a:ext cx="8928992" cy="43717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FORSVARETS FØRSTEHJÆLPSUDDANNELSE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2800" noProof="0" dirty="0" smtClean="0">
                <a:latin typeface="+mj-lt"/>
                <a:cs typeface="Arial" pitchFamily="34" charset="0"/>
              </a:rPr>
              <a:t>I sidste lektion</a:t>
            </a: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: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Lektion 6, Førstehjælp ved sygdomme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2800" dirty="0">
              <a:latin typeface="+mj-lt"/>
              <a:cs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</a:t>
            </a:r>
            <a:r>
              <a:rPr kumimoji="0" lang="da-D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denne lektion</a:t>
            </a: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: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Lektion 7, Førstehjælp ved kemiske påvirkninger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Refleksion </a:t>
            </a:r>
            <a:endParaRPr lang="da-DK" sz="3600" dirty="0" smtClean="0"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107504" y="1916832"/>
            <a:ext cx="892899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Hvad </a:t>
            </a:r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lærte </a:t>
            </a: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I, i sidste lektion?</a:t>
            </a:r>
          </a:p>
        </p:txBody>
      </p:sp>
    </p:spTree>
    <p:extLst>
      <p:ext uri="{BB962C8B-B14F-4D97-AF65-F5344CB8AC3E}">
        <p14:creationId xmlns:p14="http://schemas.microsoft.com/office/powerpoint/2010/main" val="15448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a-DK" sz="3200" dirty="0" smtClean="0">
                <a:cs typeface="Arial" pitchFamily="34" charset="0"/>
              </a:rPr>
              <a:t>Ved lektionens afslutning kan: </a:t>
            </a:r>
          </a:p>
        </p:txBody>
      </p:sp>
      <p:sp>
        <p:nvSpPr>
          <p:cNvPr id="3" name="Rektangel 2"/>
          <p:cNvSpPr/>
          <p:nvPr/>
        </p:nvSpPr>
        <p:spPr>
          <a:xfrm>
            <a:off x="107504" y="1916832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>
                <a:latin typeface="+mj-lt"/>
                <a:cs typeface="Arial" pitchFamily="34" charset="0"/>
              </a:rPr>
              <a:t>Deltageren handle ud fra førstehjælpens hovedpunkter i førstehjælpssituationer med ætsninger og forgiftninger, samt forebygge disse i hverdagen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4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Godkendte billeder\IMG_9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13234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645024"/>
            <a:ext cx="2808312" cy="211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Hvorfor?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20888"/>
            <a:ext cx="2664296" cy="287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defRPr/>
            </a:pPr>
            <a:r>
              <a:rPr lang="da-DK" sz="3200" kern="0" dirty="0" smtClean="0">
                <a:latin typeface="+mj-lt"/>
                <a:cs typeface="Arial" pitchFamily="34" charset="0"/>
              </a:rPr>
              <a:t>Hvorledes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3107336" y="5877272"/>
            <a:ext cx="2929328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Varighed 30 minutter</a:t>
            </a:r>
          </a:p>
        </p:txBody>
      </p:sp>
      <p:sp>
        <p:nvSpPr>
          <p:cNvPr id="6" name="Rektangel 5"/>
          <p:cNvSpPr/>
          <p:nvPr/>
        </p:nvSpPr>
        <p:spPr>
          <a:xfrm>
            <a:off x="107504" y="2001713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Forebyggelse i forhold til forgiftninger og ætsninger </a:t>
            </a:r>
            <a:r>
              <a:rPr lang="da-DK" sz="2000" dirty="0" smtClean="0"/>
              <a:t> </a:t>
            </a:r>
          </a:p>
          <a:p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Giftlinjen </a:t>
            </a:r>
            <a:r>
              <a:rPr lang="da-DK" sz="2000" dirty="0"/>
              <a:t>og brug af denne </a:t>
            </a:r>
            <a:r>
              <a:rPr lang="da-DK" sz="2000" dirty="0" smtClean="0"/>
              <a:t> </a:t>
            </a:r>
          </a:p>
          <a:p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Førstehjælp </a:t>
            </a:r>
            <a:r>
              <a:rPr lang="da-DK" sz="2000" dirty="0"/>
              <a:t>til forgiftede personer </a:t>
            </a:r>
            <a:r>
              <a:rPr lang="da-DK" sz="2000" dirty="0" smtClean="0"/>
              <a:t> </a:t>
            </a:r>
          </a:p>
          <a:p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Førstehjælp </a:t>
            </a:r>
            <a:r>
              <a:rPr lang="da-DK" sz="2000" dirty="0"/>
              <a:t>ved ætsninger på huden, i øjnene og ved indtagelse</a:t>
            </a:r>
          </a:p>
        </p:txBody>
      </p:sp>
    </p:spTree>
    <p:extLst>
      <p:ext uri="{BB962C8B-B14F-4D97-AF65-F5344CB8AC3E}">
        <p14:creationId xmlns:p14="http://schemas.microsoft.com/office/powerpoint/2010/main" val="23161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52" y="3861048"/>
            <a:ext cx="3512479" cy="230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Forebyggelse</a:t>
            </a: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7773"/>
            <a:ext cx="3512479" cy="230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99" y="1729949"/>
            <a:ext cx="3516804" cy="230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9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003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Giftlinjen</a:t>
            </a:r>
          </a:p>
        </p:txBody>
      </p:sp>
      <p:sp>
        <p:nvSpPr>
          <p:cNvPr id="3" name="Rektangel 2"/>
          <p:cNvSpPr/>
          <p:nvPr/>
        </p:nvSpPr>
        <p:spPr>
          <a:xfrm>
            <a:off x="107504" y="2132856"/>
            <a:ext cx="8928992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da-DK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Tlf. 82 12 12 12 </a:t>
            </a:r>
          </a:p>
          <a:p>
            <a:pPr algn="ctr">
              <a:buNone/>
            </a:pPr>
            <a:endParaRPr lang="da-DK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da-DK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www.bispebjerghospital.dk/giftlinjen</a:t>
            </a:r>
            <a:r>
              <a:rPr lang="da-DK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/</a:t>
            </a:r>
            <a:endParaRPr lang="da-DK" sz="2800" b="1" dirty="0" smtClean="0">
              <a:ln w="10541" cmpd="sng">
                <a:solidFill>
                  <a:schemeClr val="tx1"/>
                </a:solidFill>
                <a:prstDash val="solid"/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51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531" y="2071674"/>
            <a:ext cx="5378938" cy="373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13"/>
          <p:cNvCxnSpPr/>
          <p:nvPr/>
        </p:nvCxnSpPr>
        <p:spPr>
          <a:xfrm>
            <a:off x="107504" y="162565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da-DK" sz="3200" dirty="0" smtClean="0">
                <a:cs typeface="Arial" pitchFamily="34" charset="0"/>
              </a:rPr>
              <a:t>Forgiftninger</a:t>
            </a:r>
          </a:p>
        </p:txBody>
      </p:sp>
    </p:spTree>
    <p:extLst>
      <p:ext uri="{BB962C8B-B14F-4D97-AF65-F5344CB8AC3E}">
        <p14:creationId xmlns:p14="http://schemas.microsoft.com/office/powerpoint/2010/main" val="10598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S skabelon 2019 JAN 3.1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1" i="0" u="none" strike="noStrike" kern="1200" cap="none" spc="0" normalizeH="0" baseline="0" noProof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0497BB0805A4EA98C89546F6EF8B9" ma:contentTypeVersion="0" ma:contentTypeDescription="Opret et nyt dokument." ma:contentTypeScope="" ma:versionID="1886cde7a8524b4049d3fb6db3b3e5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f5f8b7a12903fc150245522468e5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itus xmlns="http://schemas.titus.com/TitusProperties/">
  <TitusGUID xmlns="">2bf871de-63ab-4ea2-9cf1-6bcbf5d0596a</TitusGUID>
  <TitusMetadata xmlns="">eyJucyI6IlxcXFxmb3JzdmFyZXQuZmlpbi5ka1xcTkVUTE9HT05cXFRpdHVzXFxUSVRVU0NvbmZpZ0ZpbGUudGNwZyIsInByb3BzIjpbeyJuIjoiS2xhc3NpZmlrYXRpb24iLCJ2YWxzIjpbeyJ2YWx1ZSI6IklLS0UgS0xBU1NJRklDRVJFVCJ9XX0seyJuIjoiTWFlcmtuaW5nIiwidmFscyI6W119XX0=</TitusMetadata>
</titu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44BEE1-9948-41C2-B119-DFE1252B7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B2964C-7D81-4ABC-8DCC-CC433C189D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01BC94-10BC-4A75-8EFD-7223079DFC0C}">
  <ds:schemaRefs>
    <ds:schemaRef ds:uri="http://schemas.titus.com/TitusProperties/"/>
    <ds:schemaRef ds:uri=""/>
  </ds:schemaRefs>
</ds:datastoreItem>
</file>

<file path=customXml/itemProps4.xml><?xml version="1.0" encoding="utf-8"?>
<ds:datastoreItem xmlns:ds="http://schemas.openxmlformats.org/officeDocument/2006/customXml" ds:itemID="{7D09C78C-3257-4667-9A48-9A891691F120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CSS skabelon 2019 JAN 3.1</Template>
  <TotalTime>147</TotalTime>
  <Words>534</Words>
  <Application>Microsoft Office PowerPoint</Application>
  <PresentationFormat>Skærmshow (4:3)</PresentationFormat>
  <Paragraphs>102</Paragraphs>
  <Slides>19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CSS skabelon 2019 JAN 3.1</vt:lpstr>
      <vt:lpstr>FORSVARETS SANITETSKOMMANDO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Diasmaster</dc:title>
  <dc:creator>FSK-CS-UDD04 Kofoed, Lars Thesbjerg</dc:creator>
  <cp:lastModifiedBy>FSK-CS-UDD08 Hansen, Stefan Daniel Koust</cp:lastModifiedBy>
  <cp:revision>27</cp:revision>
  <dcterms:created xsi:type="dcterms:W3CDTF">2020-08-11T05:12:10Z</dcterms:created>
  <dcterms:modified xsi:type="dcterms:W3CDTF">2023-09-21T09:16:10Z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2bf871de-63ab-4ea2-9cf1-6bcbf5d0596a</vt:lpwstr>
  </property>
  <property fmtid="{D5CDD505-2E9C-101B-9397-08002B2CF9AE}" pid="3" name="OriginatingUser">
    <vt:lpwstr>FSK-CS-UDD04</vt:lpwstr>
  </property>
  <property fmtid="{D5CDD505-2E9C-101B-9397-08002B2CF9AE}" pid="4" name="Klassifikation">
    <vt:lpwstr>IKKE KLASSIFICERET</vt:lpwstr>
  </property>
  <property fmtid="{D5CDD505-2E9C-101B-9397-08002B2CF9AE}" pid="5" name="Maerkning">
    <vt:lpwstr/>
  </property>
  <property fmtid="{D5CDD505-2E9C-101B-9397-08002B2CF9AE}" pid="6" name="ContentTypeId">
    <vt:lpwstr>0x0101001440497BB0805A4EA98C89546F6EF8B9</vt:lpwstr>
  </property>
</Properties>
</file>